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2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9" r:id="rId17"/>
    <p:sldId id="27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83072" autoAdjust="0"/>
  </p:normalViewPr>
  <p:slideViewPr>
    <p:cSldViewPr>
      <p:cViewPr varScale="1">
        <p:scale>
          <a:sx n="59" d="100"/>
          <a:sy n="59" d="100"/>
        </p:scale>
        <p:origin x="-1668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4CE8-82A0-4B7B-9B67-A3890CD8006F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CEFE-39EB-4387-971A-0476FDF9B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66838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4CE8-82A0-4B7B-9B67-A3890CD8006F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CEFE-39EB-4387-971A-0476FDF9B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87779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4CE8-82A0-4B7B-9B67-A3890CD8006F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CEFE-39EB-4387-971A-0476FDF9B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78440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4CE8-82A0-4B7B-9B67-A3890CD8006F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CEFE-39EB-4387-971A-0476FDF9B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93275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4CE8-82A0-4B7B-9B67-A3890CD8006F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CEFE-39EB-4387-971A-0476FDF9B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152053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4CE8-82A0-4B7B-9B67-A3890CD8006F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CEFE-39EB-4387-971A-0476FDF9B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12953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4CE8-82A0-4B7B-9B67-A3890CD8006F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CEFE-39EB-4387-971A-0476FDF9B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09132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4CE8-82A0-4B7B-9B67-A3890CD8006F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CEFE-39EB-4387-971A-0476FDF9B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235659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4CE8-82A0-4B7B-9B67-A3890CD8006F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CEFE-39EB-4387-971A-0476FDF9B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06133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4CE8-82A0-4B7B-9B67-A3890CD8006F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CEFE-39EB-4387-971A-0476FDF9B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472945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04CE8-82A0-4B7B-9B67-A3890CD8006F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39CEFE-39EB-4387-971A-0476FDF9B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25101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204CE8-82A0-4B7B-9B67-A3890CD8006F}" type="datetimeFigureOut">
              <a:rPr lang="ru-RU" smtClean="0"/>
              <a:pPr/>
              <a:t>09.11.2015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39CEFE-39EB-4387-971A-0476FDF9B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4052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6.png"/><Relationship Id="rId4" Type="http://schemas.openxmlformats.org/officeDocument/2006/relationships/image" Target="../media/image4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7" Type="http://schemas.openxmlformats.org/officeDocument/2006/relationships/image" Target="../media/image5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27.jpeg"/><Relationship Id="rId7" Type="http://schemas.openxmlformats.org/officeDocument/2006/relationships/image" Target="../media/image3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jpeg"/><Relationship Id="rId9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8" name="Picture 4" descr="E:\фото для стенда\IMG_20141029_0857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601552"/>
            <a:ext cx="2214477" cy="16608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9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2381"/>
          <a:stretch/>
        </p:blipFill>
        <p:spPr bwMode="auto">
          <a:xfrm>
            <a:off x="827584" y="171722"/>
            <a:ext cx="7084762" cy="4124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24944" y="4347503"/>
            <a:ext cx="3294112" cy="2196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C:\Users\Админ\Desktop\фото\63686f0d5ca5ee9c2cdd0a650e5c0f67[1]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83383" y="4543103"/>
            <a:ext cx="1228963" cy="17193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23568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95936" y="620688"/>
            <a:ext cx="4572000" cy="387798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(приоритетная, основная) образовательная область программы, реализуемая в различных видах деятельности в «Центре театра»: «Художественно-эстетическое развитие».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Интегрируемые образовательные области программы, реализуемые в различных видах деятельности в «Центре театра»: «Социально-коммуникативное развитие», «Речевое развитие», «Физическое развитие»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Игрушки-забавы. 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Маски, шапочки. 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Декорации, театральные атрибуты.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Ширмы. 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1868" y="764704"/>
            <a:ext cx="3337172" cy="19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5290" y="3036734"/>
            <a:ext cx="333375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36" t="6788" b="10471"/>
          <a:stretch/>
        </p:blipFill>
        <p:spPr bwMode="auto">
          <a:xfrm>
            <a:off x="4571493" y="4649834"/>
            <a:ext cx="2359134" cy="151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15098" y="118373"/>
            <a:ext cx="69493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Функциональное назначение: «Центр театра»</a:t>
            </a:r>
          </a:p>
        </p:txBody>
      </p:sp>
    </p:spTree>
    <p:extLst>
      <p:ext uri="{BB962C8B-B14F-4D97-AF65-F5344CB8AC3E}">
        <p14:creationId xmlns:p14="http://schemas.microsoft.com/office/powerpoint/2010/main" xmlns="" val="9824798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39952" y="332656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Функциональное назначение: «Центр музыки»</a:t>
            </a:r>
          </a:p>
          <a:p>
            <a:r>
              <a:rPr lang="ru-RU" dirty="0" smtClean="0"/>
              <a:t>Ведущая (приоритетная, основная) образовательная область программы, реализуемая в различных видах деятельности в «Центре музыки»: «Художественно-эстетическое развитие».</a:t>
            </a:r>
          </a:p>
          <a:p>
            <a:r>
              <a:rPr lang="ru-RU" dirty="0" smtClean="0"/>
              <a:t>Интегрируемые образовательные области программы, реализуемые в различных видах деятельности в «Центре музыки»: «Социально-коммуникативное развитие», «Речевое развитие», «Физическое развитие»</a:t>
            </a:r>
          </a:p>
          <a:p>
            <a:r>
              <a:rPr lang="ru-RU" sz="1400" dirty="0" smtClean="0"/>
              <a:t>•  Музыкальные игрушки:</a:t>
            </a:r>
          </a:p>
        </p:txBody>
      </p:sp>
      <p:pic>
        <p:nvPicPr>
          <p:cNvPr id="2049" name="Picture 1" descr="E:\P10207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5" y="873974"/>
            <a:ext cx="3406701" cy="2555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6" name="Picture 2" descr="C:\Users\Админ\Desktop\прозрачные пчелы\пр рисунки\0_7a455_1edde7b3_XL[1]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9505" y="3429000"/>
            <a:ext cx="2372447" cy="3086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5944" t="6470" r="5944" b="-402"/>
          <a:stretch/>
        </p:blipFill>
        <p:spPr bwMode="auto">
          <a:xfrm>
            <a:off x="604973" y="4149080"/>
            <a:ext cx="2987824" cy="2032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6407036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768056" y="260648"/>
            <a:ext cx="511256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Функциональное назначение: </a:t>
            </a:r>
          </a:p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«Центр книги»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(приоритетная, основная) образовательная область программы, реализуемая в различных видах деятельности в «Центре книги»: «Речевое развитие».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Интегрируемые образовательные области программы, реализуемые в различных видах деятельности в «Центре книги»: «Социально-коммуникативное развитие», «Художественно-эстетическое развитие», «Познавательное развитие»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Детские книги: произведения русского фольклора: частушки,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потешки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песенки; народные сказки о животных, произведения русской и зарубежной классики, рассказы, сказки, стихи современных авторов; небылицы, загадки.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E:\P102076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4" t="6173" r="-324" b="-6173"/>
          <a:stretch/>
        </p:blipFill>
        <p:spPr bwMode="auto">
          <a:xfrm>
            <a:off x="263781" y="3717032"/>
            <a:ext cx="3504275" cy="2628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C:\Users\Админ\Desktop\фото\DCIM\100PHOTO\SAM_009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4" t="11429" b="3809"/>
          <a:stretch/>
        </p:blipFill>
        <p:spPr bwMode="auto">
          <a:xfrm rot="5400000">
            <a:off x="390797" y="990924"/>
            <a:ext cx="2529148" cy="165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Админ\Desktop\прозрачные пчелы\д3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4421" y="4519379"/>
            <a:ext cx="2222500" cy="1828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70275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83968" y="188640"/>
            <a:ext cx="4572000" cy="710963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Функциональное назначение: «Центр творчества»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(приоритетная, основная) образовательная область программы, реализуемая в различных видах деятельности в «Центре творчества»: «Художественно-эстетическое развитие».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Интегрируемые образовательные области программы, реализуемые в различных видах деятельности в «Центре творчества»: «Социально-коммуникативное развитие», «Познавательное развитие», «Речевое развитие»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Произведения народного искусства: народные глиняные игрушки (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филимоновские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дымковские,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каргопольские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тверские); игрушки из дерева (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богородская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семеновская,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полхов-майданская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архангельские птицы из щепы), предметы из резной бересты (короба, шкатулки архангельские,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шемогодские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берестяные изделия), роспись разделочных досок (Городец), подносов (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Жостово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кружево (вологодское,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киришское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вятское), вышивка («владимирский шов» 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др.), роспись посуды (новгородская, псковская), вятские игрушки из соломы, альбомы с рисунками или фотографиями произведений декоративно-прикладного искусства.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Заготовки для рисования, вырезанные по какой-либо форме (деревья, цветы, различные предметы, животные).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•  Цветные карандаши 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Круглые кисти </a:t>
            </a:r>
          </a:p>
          <a:p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E:\P102076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708920"/>
            <a:ext cx="3419872" cy="2564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691" b="48333"/>
          <a:stretch/>
        </p:blipFill>
        <p:spPr bwMode="auto">
          <a:xfrm>
            <a:off x="2022611" y="1272499"/>
            <a:ext cx="1546334" cy="1283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647"/>
          <a:stretch/>
        </p:blipFill>
        <p:spPr>
          <a:xfrm flipH="1">
            <a:off x="77509" y="377206"/>
            <a:ext cx="2258836" cy="206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53662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29898" y="1178554"/>
            <a:ext cx="372607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(приоритетная, основная) образовательная область программы, реализуемая в различных видах деятельности в «Уголке уединения»: «Социально-коммуникативное развитие».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Интегрируемые образовательные области программы, реализуемые в различных видах деятельности в «Уголке уединения»: «Физическое развитие», «Художественно-эстетическое развитие», «Речевое развитие»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1" name="Picture 3" descr="E:\P102066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0952" r="4445" b="19153"/>
          <a:stretch/>
        </p:blipFill>
        <p:spPr bwMode="auto">
          <a:xfrm>
            <a:off x="179512" y="1412776"/>
            <a:ext cx="4806370" cy="2259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404664"/>
            <a:ext cx="79208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Функциональное назначение: «Уголок 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уединения»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8182" y="4653136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каждому ребенку личного пространства, то есть собственного места, где он мог бы хранить свои секреты, любимые домашние игрушки (индивидуальные сумочки, кармашки на стульчики, кроватки)</a:t>
            </a:r>
            <a:endPara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Админ\Desktop\прозрачные пчелы\пр рисунки\75740646_433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92933" y="4370516"/>
            <a:ext cx="1507157" cy="2319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8374192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05337" y="119675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(приоритетная, основная) образовательная область программы, реализуемая в различных видах деятельности в «Домашней зоне»: «Социально-коммуникативное развитие».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Интегрируемые образовательные области программы, реализуемые в различных видах деятельности в «Домашней зоне»: «Художественно-эстетическое развитие», «Речевое развитие»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782517"/>
            <a:ext cx="3225544" cy="1638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 descr="C:\Users\Админ\Desktop\прозрачные пчелы\пр рисунки\меню%202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9952" y="2420888"/>
            <a:ext cx="3810000" cy="364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249116"/>
            <a:ext cx="69482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Функциональное назначение: «Домашняя зона»</a:t>
            </a:r>
          </a:p>
        </p:txBody>
      </p:sp>
      <p:pic>
        <p:nvPicPr>
          <p:cNvPr id="12292" name="Picture 4" descr="C:\Users\Админ\Desktop\прозрачные пчелы\4406257-thumb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27356" y="3645024"/>
            <a:ext cx="2127145" cy="2943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54771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494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 descr="E:\P102074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947" r="5714"/>
          <a:stretch/>
        </p:blipFill>
        <p:spPr bwMode="auto">
          <a:xfrm>
            <a:off x="334797" y="692696"/>
            <a:ext cx="3580615" cy="2564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E:\P1020745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4180" r="5080"/>
          <a:stretch/>
        </p:blipFill>
        <p:spPr bwMode="auto">
          <a:xfrm>
            <a:off x="4249221" y="1428071"/>
            <a:ext cx="3672408" cy="249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626" y="3652938"/>
            <a:ext cx="2340819" cy="216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62640" y="4972811"/>
            <a:ext cx="2267744" cy="1542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808363" y="4153021"/>
            <a:ext cx="51848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Туган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телем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-_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Ирк</a:t>
            </a:r>
            <a:r>
              <a:rPr lang="tt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ә гөлем!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66064" y="1"/>
            <a:ext cx="2054231" cy="2112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8211131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387" name="Picture 3" descr="E:\P102078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0952" r="6428"/>
          <a:stretch/>
        </p:blipFill>
        <p:spPr bwMode="auto">
          <a:xfrm>
            <a:off x="323528" y="476672"/>
            <a:ext cx="3888432" cy="2775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3" t="1905" r="2321" b="4047"/>
          <a:stretch/>
        </p:blipFill>
        <p:spPr>
          <a:xfrm>
            <a:off x="4831806" y="3645024"/>
            <a:ext cx="3720693" cy="274705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70694" y="620688"/>
            <a:ext cx="37057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t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Для вас родители!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 descr="C:\Users\Админ\Desktop\прозрачные пчелы\74832_html_m7ca44ab2[1]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298242"/>
            <a:ext cx="2800146" cy="2182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Админ\Desktop\прозрачные пчелы\пр рисунки\1.2[1]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170" y="3645024"/>
            <a:ext cx="3863431" cy="2649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7286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9067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95536" y="338741"/>
            <a:ext cx="813690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«Создание развивающей предметно-пространственной  среды в ДОУ в соответствии с ФГОС к   </a:t>
            </a:r>
            <a:b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условиям реализации основной общеобразовательной программы</a:t>
            </a:r>
            <a:r>
              <a:rPr lang="ru-RU" alt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2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0302" y="2132856"/>
            <a:ext cx="36364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 Достижение </a:t>
            </a: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современного качества дошкольного образования, его соответствия актуальным и перспективным потребностям личности, общества и государства  на основе организации информационно-методических, материально-технических, организационно-содержательных условий для развития личностных качеств детей (активности, инициативности и др.)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9424" y="2780928"/>
            <a:ext cx="4896544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92326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67544" y="347122"/>
            <a:ext cx="7200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Функциональное назначение: «Центр познания (познавательно-исследовательской деятельности)»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(приоритетная, основная) образовательная область программы, реализуемая в различных видах деятельности в «Центре познания»: «Познавательное развитие». 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Интегрируемые образовательные области программы, реализуемые в различных видах деятельности в «Центре познания»: «Речевое развитие», «Социально-коммуникативное развитие»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044415" y="3259967"/>
            <a:ext cx="4572000" cy="175432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Иллюстрации и копии реальных предметов бытовой техники, используемых дома и в детском саду (пылесос, мясорубка, стиральная машина и т. д.). Мелкая и крупная геометрическая мозаика. 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Материал на развитие мелкой моторики кистей рук (бусы, леска для нанизывания, выключатели, различные виды застежек, пуговицы, шнуровки, молнии).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Наборы разрезных и парных картинок (6–10 частей).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«Чудесные мешочки» («ящик ощущений»).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12434" y="3129835"/>
            <a:ext cx="1155520" cy="13554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13867" y="3195149"/>
            <a:ext cx="1520957" cy="11407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38005" y="4789659"/>
            <a:ext cx="1424036" cy="10680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7544" y="4789659"/>
            <a:ext cx="1081465" cy="135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3" name="Picture 7" descr="E:\P102076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91" t="23339" r="7768" b="13202"/>
          <a:stretch/>
        </p:blipFill>
        <p:spPr bwMode="auto">
          <a:xfrm rot="16200000">
            <a:off x="7107261" y="908206"/>
            <a:ext cx="2389381" cy="126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143311"/>
            <a:ext cx="204787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30415" y="5143311"/>
            <a:ext cx="18859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653451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131840" y="188640"/>
            <a:ext cx="482453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Функциональное назначение: «Центр безопасности»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(приоритетная, основная) образовательная область программы, реализуемая в различных видах деятельности в «Центе безопасности»: «Социально-коммуникативное развитие».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Интегрируемые образовательные области программы, реализуемые в различных видах деятельности в «Центре безопасности»: «Познавательное развитие»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Материалы, связанные с темами ОБЖ и ПДД (иллюстрации, игры).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</a:t>
            </a:r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Иллюстрации с изображением красочно оформленных ближайших улиц 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зданий.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Макет проезжей части.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Макет светофора, дорожных знаков.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Образцы, схемы, планы группы, микрорайона.</a:t>
            </a:r>
          </a:p>
          <a:p>
            <a:r>
              <a:rPr lang="ru-RU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Иллюстрации и предметы, изображающие опасные инструменты (ножницы, иголки и т. д.).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675" y="476672"/>
            <a:ext cx="2187635" cy="16407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3817770"/>
            <a:ext cx="1343548" cy="25067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1675" y="5143666"/>
            <a:ext cx="2352675" cy="13287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 descr="C:\Users\Админ\Desktop\фото\DCIM\100PHOTO\SAM_051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764" t="2101" r="18879" b="6755"/>
          <a:stretch/>
        </p:blipFill>
        <p:spPr bwMode="auto">
          <a:xfrm>
            <a:off x="531675" y="2564904"/>
            <a:ext cx="1902881" cy="1990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06509" y="286040"/>
            <a:ext cx="1924249" cy="2021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56883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86000" y="185934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19872" y="188640"/>
            <a:ext cx="5292080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Функциональное назначение: «Лаборатория», или «Мини-лаборатории для проведения опытов»,</a:t>
            </a:r>
          </a:p>
          <a:p>
            <a:r>
              <a:rPr lang="ru-RU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«Центр экспериментирования»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(приоритетная, основная) образовательная область программы, реализуемая в различных видах деятельности в «Лаборатории»: «Познавательное развитие».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Интегрируемые образовательные области программы, реализуемые в различных видах деятельности в «Лаборатории»: «Социально-коммуникативное развитие», «Художественно-эстетическое развитие»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Пластичные материалы, интересные для исследования и наблюдения предметы. 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Формочки для изготовления цветных льдинок.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Материалы для пересыпания и переливания (пустые пластиковые бутылки, банки, фасоль, горох, макароны).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Трубочки.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Игрушки со светозвуковым эффектом.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Волшебный мешочек.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Мыльные пузыри.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Маленькие зеркала.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Магниты.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Электрические фонарики.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022" r="3664"/>
          <a:stretch/>
        </p:blipFill>
        <p:spPr bwMode="auto">
          <a:xfrm>
            <a:off x="336306" y="188640"/>
            <a:ext cx="2842840" cy="4686721"/>
          </a:xfrm>
          <a:prstGeom prst="round2DiagRect">
            <a:avLst>
              <a:gd name="adj1" fmla="val 16667"/>
              <a:gd name="adj2" fmla="val 31144"/>
            </a:avLst>
          </a:prstGeom>
          <a:ln w="88900" cap="sq">
            <a:solidFill>
              <a:srgbClr val="00B050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9218" name="Picture 2" descr="C:\Users\Админ\Desktop\прозрачные пчелы\127080472514[1]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9841" y="4183026"/>
            <a:ext cx="2230330" cy="2509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041582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67944" y="1484784"/>
            <a:ext cx="4572000" cy="470898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(приоритетная, основная) образовательная область программы, реализуемая в различных видах деятельности в «Центре конструирования»: «Познавательное развитие».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Интегрируемые образовательные области программы, реализуемые в различных видах деятельности в «Центре конструирования»: «Социально-коммуникативное развитие», «Физическое развитие», «Художественно-эстетическое развитие», «Речевое развитие»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Конструкторы разного размера. 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Мягкие (поролоновые) крупные модули. 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Фигурки людей и животных для обыгрывания: наборы диких и домашних животных и их детенышей; игрушечные птицы (зоопарк, птичий двор), рыбки, насекомые, люди и т. д.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Образцы построек различной сложности.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Игрушки бытовой тематики. 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E:\P1020760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32" r="3968"/>
          <a:stretch/>
        </p:blipFill>
        <p:spPr bwMode="auto">
          <a:xfrm rot="5400000">
            <a:off x="197513" y="1325266"/>
            <a:ext cx="3780421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188640"/>
            <a:ext cx="748883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Функциональное назначение: «Центр конструирования (конструктивной деятельности)»</a:t>
            </a:r>
          </a:p>
        </p:txBody>
      </p:sp>
      <p:pic>
        <p:nvPicPr>
          <p:cNvPr id="1027" name="Picture 3" descr="C:\Users\Админ\Desktop\прозрачные пчелы\пр рисунки\deti%20igraut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1" y="4293096"/>
            <a:ext cx="3168352" cy="2400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10883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1960" y="861220"/>
            <a:ext cx="4572000" cy="54476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Ведущая (приоритетная, основная) образовательная область программы, реализуемая в различных видах деятельности в «Центре социально-эмоционального развития»: «Социально-коммуникативное развитие».</a:t>
            </a:r>
          </a:p>
          <a:p>
            <a:r>
              <a:rPr lang="ru-RU" dirty="0" smtClean="0"/>
              <a:t>Интегрируемые образовательные области программы, реализуемые в различных видах деятельности в «Центре социально-эмоционального развития»: «Художественно-эстетическое развитие», «Речевое развитие»</a:t>
            </a:r>
          </a:p>
          <a:p>
            <a:r>
              <a:rPr lang="ru-RU" sz="1200" dirty="0" smtClean="0"/>
              <a:t>•  Энциклопедии, дидактические игры, пособия, содержащие знания по </a:t>
            </a:r>
            <a:r>
              <a:rPr lang="ru-RU" sz="1200" dirty="0" err="1" smtClean="0"/>
              <a:t>валеологии</a:t>
            </a:r>
            <a:r>
              <a:rPr lang="ru-RU" sz="1200" dirty="0" smtClean="0"/>
              <a:t>.</a:t>
            </a:r>
          </a:p>
          <a:p>
            <a:r>
              <a:rPr lang="ru-RU" sz="1200" dirty="0" smtClean="0"/>
              <a:t>•  Уголок мальчиков (сундучок мастера), уголок девочек (сумочка модницы).</a:t>
            </a:r>
          </a:p>
          <a:p>
            <a:r>
              <a:rPr lang="ru-RU" sz="1200" dirty="0" smtClean="0"/>
              <a:t>•  Сюжетные картины (работа врача, парикмахера, повара, дворника, шофера, маляра, продавца и пр.). </a:t>
            </a:r>
          </a:p>
          <a:p>
            <a:r>
              <a:rPr lang="ru-RU" sz="1200" dirty="0" smtClean="0"/>
              <a:t>•  Наглядный материал и игрушки, способствующие развитию толерантности (картинки и куклы, изображающие представителей разных рас и национальностей; картинки и куклы, изображающие больных детей и животных).</a:t>
            </a:r>
          </a:p>
          <a:p>
            <a:endParaRPr lang="ru-RU" sz="1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79209"/>
            <a:ext cx="810039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Функциональное назначение: «Центр социально-эмоционального развития</a:t>
            </a:r>
            <a:r>
              <a:rPr lang="ru-RU" sz="2400" b="1" dirty="0" smtClean="0">
                <a:solidFill>
                  <a:srgbClr val="FF0000"/>
                </a:solidFill>
              </a:rPr>
              <a:t>»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324" t="-67913" r="33856" b="67913"/>
          <a:stretch/>
        </p:blipFill>
        <p:spPr bwMode="auto">
          <a:xfrm>
            <a:off x="267409" y="-2259632"/>
            <a:ext cx="1256591" cy="377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772816"/>
            <a:ext cx="3119438" cy="2376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299" y="4586707"/>
            <a:ext cx="2831976" cy="2008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24592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11817" y="1247101"/>
            <a:ext cx="4572000" cy="369331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(приоритетная, основная) образовательная область программы, реализуемая в различных видах деятельности в «Центре двигательной активности»: «Физическое развитие».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Интегрируемые образовательные области программы, реализуемые в различных видах деятельности в «Центре двигательной активности»: «Социально-коммуникативное развитие»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 для ходьбы, бега, тренировки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равновесия:коврики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дорожки массажные со </a:t>
            </a:r>
            <a:r>
              <a:rPr lang="ru-RU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следочками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E:\P10206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13601" y="1305016"/>
            <a:ext cx="2248124" cy="1686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P102076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944" t="2593" r="1"/>
          <a:stretch/>
        </p:blipFill>
        <p:spPr bwMode="auto">
          <a:xfrm rot="5400000">
            <a:off x="2028009" y="3287646"/>
            <a:ext cx="1475656" cy="17096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63855" y="5485522"/>
            <a:ext cx="1668185" cy="13974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2432" y="5070007"/>
            <a:ext cx="1805831" cy="1178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8871" y="5070007"/>
            <a:ext cx="1728993" cy="11780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24600" y="4572727"/>
            <a:ext cx="2481263" cy="2036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8878" y="260648"/>
            <a:ext cx="86569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Функциональное назначение: «Центр двигательной активности», или «Физкультурно-оздоровительный центр»</a:t>
            </a:r>
          </a:p>
        </p:txBody>
      </p:sp>
      <p:pic>
        <p:nvPicPr>
          <p:cNvPr id="5126" name="Picture 6" descr="C:\Users\Админ\Desktop\прозрачные пчелы\пр рисунки\0_799f0_88325eb9_L[1]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797" y="3093760"/>
            <a:ext cx="1489370" cy="3596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912551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9433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211960" y="1011793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Ведущая (приоритетная, основная) образовательная область программы, реализуемая в различных видах деятельности в «Центре игры»: «Социально-коммуникативное развитие».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Интегрируемые образовательные области программы, реализуемые в различных видах деятельности в «Центре игры»: «Художественно-эстетическое развитие», «Речевое развитие», «Физическое развитие»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Сюжетные игрушки, изображающие животных и их детенышей.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Игрушки транспортные (тележки, машины разных размеров и назначения).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 Игрушки, изображающие предметы труда и быта (телефон, сумочки, корзинки и т. д.).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E:\P102066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4762" t="4867" r="15873" b="23175"/>
          <a:stretch/>
        </p:blipFill>
        <p:spPr bwMode="auto">
          <a:xfrm>
            <a:off x="278427" y="738282"/>
            <a:ext cx="1803437" cy="14031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P102077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57937" y="3233406"/>
            <a:ext cx="1803437" cy="1352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1560" y="4725144"/>
            <a:ext cx="8419844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Выделены специальные игровые зоны для организации ролевых игр – это «Больница», «Семья», «Парикмахерская», «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Ателье».К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сожалению, размеры группы ограничены, не позволяют вместить все задуманное. Выходом из этой ситуации может стать перенос части игрового оборудования в спальную комнату, тем более что складные кровати освобождают значительное пространство. </a:t>
            </a:r>
            <a:b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Подбор атрибутов к играм создает условия для реализации интересов детей в разных видах игр. Эстетичность и изысканность оформления, современность материалов имеет притягательную силу для детей, вызывает желание играть. Подобранный игровой материал позволяет комбинировать различные сюжеты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0" name="Picture 2" descr="E:\P102075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6200000" flipH="1" flipV="1">
            <a:off x="2321510" y="1246059"/>
            <a:ext cx="1874130" cy="140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E:\P1020753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688" t="17180" b="11905"/>
          <a:stretch/>
        </p:blipFill>
        <p:spPr bwMode="auto">
          <a:xfrm rot="5400000">
            <a:off x="48774" y="2863406"/>
            <a:ext cx="2232248" cy="1272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66347" y="215062"/>
            <a:ext cx="74650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Функциональное назначение: «Центр игры»</a:t>
            </a:r>
          </a:p>
        </p:txBody>
      </p:sp>
    </p:spTree>
    <p:extLst>
      <p:ext uri="{BB962C8B-B14F-4D97-AF65-F5344CB8AC3E}">
        <p14:creationId xmlns:p14="http://schemas.microsoft.com/office/powerpoint/2010/main" xmlns="" val="65598385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1459</Words>
  <Application>Microsoft Office PowerPoint</Application>
  <PresentationFormat>Экран (4:3)</PresentationFormat>
  <Paragraphs>95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дом</cp:lastModifiedBy>
  <cp:revision>21</cp:revision>
  <dcterms:created xsi:type="dcterms:W3CDTF">2014-11-25T18:17:17Z</dcterms:created>
  <dcterms:modified xsi:type="dcterms:W3CDTF">2015-11-09T18:48:27Z</dcterms:modified>
</cp:coreProperties>
</file>